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  <p:sldId id="258" r:id="rId4"/>
    <p:sldId id="259" r:id="rId5"/>
    <p:sldId id="260" r:id="rId6"/>
    <p:sldId id="278" r:id="rId7"/>
    <p:sldId id="261" r:id="rId8"/>
    <p:sldId id="262" r:id="rId9"/>
    <p:sldId id="279" r:id="rId10"/>
    <p:sldId id="265" r:id="rId11"/>
    <p:sldId id="280" r:id="rId12"/>
    <p:sldId id="267" r:id="rId13"/>
    <p:sldId id="268" r:id="rId14"/>
    <p:sldId id="270" r:id="rId15"/>
    <p:sldId id="271" r:id="rId16"/>
    <p:sldId id="273" r:id="rId17"/>
    <p:sldId id="275" r:id="rId18"/>
    <p:sldId id="281" r:id="rId19"/>
    <p:sldId id="282" r:id="rId20"/>
  </p:sldIdLst>
  <p:sldSz cx="12192000" cy="6858000"/>
  <p:notesSz cx="6889750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7" autoAdjust="0"/>
    <p:restoredTop sz="94660"/>
  </p:normalViewPr>
  <p:slideViewPr>
    <p:cSldViewPr snapToGrid="0">
      <p:cViewPr varScale="1">
        <p:scale>
          <a:sx n="42" d="100"/>
          <a:sy n="42" d="100"/>
        </p:scale>
        <p:origin x="6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28E0B-8754-43A0-B9DC-0BA57F81C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3E07F2-A0B7-4B7C-A941-CBF9655D4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9F79D-D7B0-4892-936A-3DF904FE3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59692-94F9-4428-87ED-F35B9E02A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1C258-E9DD-4CFF-9285-CCDC295F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058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B943A-A3EE-47B2-9FF9-52B8D6D04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7133B-4511-421B-878C-2BD17BF12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9A53C-567A-4C5E-9CD1-563516D9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D6EDC-E24D-4CB0-B9C5-49AD336CC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4E9DE-4898-406F-B371-AF466BEA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63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01DE-ED5E-4394-8207-555F7578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CE107-C283-4EC7-BB19-2ADCD4AC2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8F96F-1DAF-4F32-B7B1-BBB8DA00E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3F994-9197-435A-9FD2-89B2A105D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05287-FD04-45B7-A8B4-4A0616319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268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16A6-CD4C-4039-BED7-0F904586E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C5F93-A54B-4445-AD9D-01C352C43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A9C775-10F4-4A07-99EF-BCFD04260B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6875EB-B5EA-43FB-93F0-27A535794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D9D9D6-6BCE-4FED-8432-469954F4B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2B858-E075-4037-AFFA-A1D6DF6F8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06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34780-75EB-42AB-BBAD-E6644606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7F751-4F5F-41F8-B58F-EB232FFFD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238C64-83AA-4C6D-A9D4-3676EC6DA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587D1A-36ED-46AA-B6C0-7F32C2B30F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59EE5C-A39D-4FA0-84FC-E96CB95BDF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67A866-8355-43C4-AF88-33A20D0B5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7670B6-6078-4B12-9B89-20687AB5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B7AD8D-B863-497C-BACE-4FAFA290F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167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650B3-383A-427C-9E86-4F03411AB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A2C654-24CC-4DFD-8ABC-FB9A2AA0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0F6CC6-4E8B-4011-9390-20410F204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DB9122-90D4-48AF-9651-451565DDA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5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C436CD-698B-4F5B-A2F5-7102A6E61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4DA6FA-7DE5-4F4A-8428-117C7DCAB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9E74A-6F3C-42C3-A672-4E88CF35F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85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7A7C5-F6B5-456F-9E73-E49505A1B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68DE9-7FF6-4004-8237-5A5AEDCA6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2594B-AA7F-4350-99B5-F1DFEE1E9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F8E91-C3FF-432E-B879-E25BBF7F7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CCB89-EB01-49D0-B1B8-8D6CC3496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F7139-38E6-4F8D-8D3F-7665558DD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636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080C-89A8-4BB7-B810-CA6E8D8BF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1135BA-5597-4D66-9C64-0069F1E8EA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F9B1B-144C-45FB-A5E2-5C960BA03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F7F2B-2BF5-448A-B6C2-4B34FD1F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85951F-9BC6-4447-9B77-9F95D0497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8917F-8CC9-429F-B25B-23175001C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601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6E28C-027C-4ABB-902C-0DF347638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43B071-F25A-497B-953C-A4FB12D06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B47DE-A406-41C6-B9DA-21CFB9C40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39677-0360-4535-8D89-F0EA4616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FF5ED-50B9-4BE5-B70E-77CEF266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52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7FBA38-B8C2-4440-ACD4-4D6FA7ECD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B2B5E4-4C32-4F89-9BCC-3587E6C10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AA797-F458-4B18-BE20-CC4A50AA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A7647-55D3-4692-BCBE-F18D9C299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41A3D-44AC-44A3-91A6-4DCF82D9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05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8EC56F-8540-4935-8C9B-862AF1459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FCCF3-D157-4E79-B9C0-28CBDAFEC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53B30-00D6-4E2D-936B-772A6E905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D61A5-47D5-41C5-BBFB-7571427B7ADD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FAE15-B00E-47F3-9CC4-EA904EE04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3C8CE-3F57-4861-812A-062C28D6D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956E4-9112-4FBA-B650-42719BAEF1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73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491BFF-3CD5-4E03-BF87-BBF9A22ADD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4" t="116"/>
          <a:stretch/>
        </p:blipFill>
        <p:spPr>
          <a:xfrm>
            <a:off x="3448283" y="3726179"/>
            <a:ext cx="1906185" cy="28011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8A1E41-522C-4035-9B2E-756C82802C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7" t="-6" r="15530"/>
          <a:stretch/>
        </p:blipFill>
        <p:spPr>
          <a:xfrm>
            <a:off x="293604" y="264591"/>
            <a:ext cx="3043956" cy="44393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CB77F7-0A84-4F05-83BE-2E7D93642D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" t="39903"/>
          <a:stretch/>
        </p:blipFill>
        <p:spPr>
          <a:xfrm>
            <a:off x="4625393" y="264591"/>
            <a:ext cx="2209747" cy="3247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3A99CC-835A-44C1-B7EE-3098945546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5" t="3000"/>
          <a:stretch/>
        </p:blipFill>
        <p:spPr>
          <a:xfrm>
            <a:off x="8519273" y="264591"/>
            <a:ext cx="2946995" cy="4389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7A5AE6-82B1-4A51-AC37-DC12DB5EBB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365" y="3726179"/>
            <a:ext cx="1675849" cy="28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2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8AC7AF-764A-41AC-A530-84F21681E3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3"/>
          <a:stretch/>
        </p:blipFill>
        <p:spPr>
          <a:xfrm>
            <a:off x="439407" y="205740"/>
            <a:ext cx="2959000" cy="45039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344318-D7F8-4CD4-B459-E12F01202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030" y="3185645"/>
            <a:ext cx="2038350" cy="304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CE16AF-4655-48EE-A607-F9602CE33D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2" t="2837"/>
          <a:stretch/>
        </p:blipFill>
        <p:spPr>
          <a:xfrm>
            <a:off x="8952983" y="2081392"/>
            <a:ext cx="2799610" cy="41522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EF0615-C3FF-49ED-A646-62E1FA9889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622" y="431426"/>
            <a:ext cx="2038350" cy="299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16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CB0753-5505-4ECA-90C2-A2F0F02977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1"/>
          <a:stretch/>
        </p:blipFill>
        <p:spPr>
          <a:xfrm>
            <a:off x="805027" y="236867"/>
            <a:ext cx="2799611" cy="42444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CDE09D-E143-4569-A80F-553BB5CD0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52" y="2982481"/>
            <a:ext cx="2098301" cy="29975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D2F946-179E-4955-B6D6-9E7A234802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/>
          <a:stretch/>
        </p:blipFill>
        <p:spPr>
          <a:xfrm>
            <a:off x="7606967" y="269726"/>
            <a:ext cx="3624877" cy="54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45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857485-9CA9-4150-8ABE-E88D2FCCE5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4"/>
          <a:stretch/>
        </p:blipFill>
        <p:spPr>
          <a:xfrm>
            <a:off x="570366" y="1641742"/>
            <a:ext cx="2865242" cy="44614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499BC3-24DA-45E1-8F28-4AE07BE66E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1" t="2845" r="16146"/>
          <a:stretch/>
        </p:blipFill>
        <p:spPr>
          <a:xfrm>
            <a:off x="3757355" y="473725"/>
            <a:ext cx="2300447" cy="32524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F9C922-4548-428A-927F-AF3BAD7E6F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0" t="2269"/>
          <a:stretch/>
        </p:blipFill>
        <p:spPr>
          <a:xfrm>
            <a:off x="8793803" y="473725"/>
            <a:ext cx="2865242" cy="43571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52CBCC-6871-490B-B347-280D1A1E2B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3" t="-2659" b="-1"/>
          <a:stretch/>
        </p:blipFill>
        <p:spPr>
          <a:xfrm>
            <a:off x="6404324" y="3068291"/>
            <a:ext cx="2067732" cy="303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39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D1ACF9-CB6D-4DDB-952C-3535761D44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02" r="15370"/>
          <a:stretch/>
        </p:blipFill>
        <p:spPr>
          <a:xfrm>
            <a:off x="291433" y="193950"/>
            <a:ext cx="2427092" cy="36164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C9D38F-5250-4291-BCDA-5F4B6CF860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4" r="732" b="2393"/>
          <a:stretch/>
        </p:blipFill>
        <p:spPr>
          <a:xfrm>
            <a:off x="3010155" y="3995269"/>
            <a:ext cx="1772581" cy="26893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BC6256-EBFB-41F4-B92A-9149507CE1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15" r="15660"/>
          <a:stretch/>
        </p:blipFill>
        <p:spPr>
          <a:xfrm>
            <a:off x="4728387" y="193951"/>
            <a:ext cx="2530860" cy="36164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4AF662-E0A6-47B3-AD9D-C1932E1F66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6" r="561" b="4232"/>
          <a:stretch/>
        </p:blipFill>
        <p:spPr>
          <a:xfrm>
            <a:off x="7378750" y="4000500"/>
            <a:ext cx="1803095" cy="26841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8DFE7F-B8DE-4A1D-A0A3-DBE12C4603D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05" r="16170"/>
          <a:stretch/>
        </p:blipFill>
        <p:spPr>
          <a:xfrm>
            <a:off x="9269109" y="193950"/>
            <a:ext cx="2530861" cy="361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25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583813-D981-48AB-840E-6176E17A3D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6"/>
          <a:stretch/>
        </p:blipFill>
        <p:spPr>
          <a:xfrm>
            <a:off x="275053" y="327821"/>
            <a:ext cx="2847051" cy="4300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B51461-AFE1-47B7-98C8-7D4280A521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6" t="672" b="1"/>
          <a:stretch/>
        </p:blipFill>
        <p:spPr>
          <a:xfrm>
            <a:off x="3547443" y="2077249"/>
            <a:ext cx="2373550" cy="3339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65DD9A-E4C4-48EF-9348-5609076754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/>
          <a:stretch/>
        </p:blipFill>
        <p:spPr>
          <a:xfrm>
            <a:off x="8916127" y="2292697"/>
            <a:ext cx="2861674" cy="43005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ECAEA4-8D3D-4BF7-AC3C-917B87911F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7" t="5870" r="3929" b="10492"/>
          <a:stretch/>
        </p:blipFill>
        <p:spPr>
          <a:xfrm>
            <a:off x="6346332" y="2077249"/>
            <a:ext cx="2144456" cy="33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51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D68CF7-E3CD-4292-AB4F-850D0D6E4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2" y="155103"/>
            <a:ext cx="2618073" cy="39885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AC8744-3564-48E7-984F-CD4996611E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7" t="-1541"/>
          <a:stretch/>
        </p:blipFill>
        <p:spPr>
          <a:xfrm>
            <a:off x="2893814" y="3794760"/>
            <a:ext cx="1993556" cy="29081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4F64EF-DCAB-4D07-AFB0-8FAB50F14E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1"/>
          <a:stretch/>
        </p:blipFill>
        <p:spPr>
          <a:xfrm>
            <a:off x="5206958" y="1084892"/>
            <a:ext cx="3077103" cy="46882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E8228C-B3B3-4A26-957F-58007985E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276" y="891540"/>
            <a:ext cx="3533362" cy="517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10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EA43C8-0DC4-4D84-8DA8-80D7ADA14A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9"/>
          <a:stretch/>
        </p:blipFill>
        <p:spPr>
          <a:xfrm>
            <a:off x="548550" y="1508357"/>
            <a:ext cx="3191344" cy="49836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877B2E-C07C-478F-BC66-7C22011B4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008" y="505231"/>
            <a:ext cx="2058992" cy="29237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45CCF3-D739-4D0A-8336-AFBD048726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8"/>
          <a:stretch/>
        </p:blipFill>
        <p:spPr>
          <a:xfrm>
            <a:off x="8660684" y="505231"/>
            <a:ext cx="2982766" cy="46595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E7E366-376D-469C-9D67-2C677D9DA2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499" y="3245877"/>
            <a:ext cx="2189609" cy="32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41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F5FF10-A1B4-48EF-A86B-9326318E06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6"/>
          <a:stretch/>
        </p:blipFill>
        <p:spPr>
          <a:xfrm>
            <a:off x="9138136" y="148161"/>
            <a:ext cx="2822770" cy="41229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921B12-5265-4AB3-A4F6-0596090D26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6" t="5188" r="1138" b="841"/>
          <a:stretch/>
        </p:blipFill>
        <p:spPr>
          <a:xfrm>
            <a:off x="7271350" y="4164569"/>
            <a:ext cx="1866786" cy="2681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62A0EA-A97D-47CB-803E-61489C7DA4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01" r="1825" b="3165"/>
          <a:stretch/>
        </p:blipFill>
        <p:spPr>
          <a:xfrm>
            <a:off x="4604369" y="155469"/>
            <a:ext cx="2480493" cy="39811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BFEF35-0E3B-44EC-A47D-95576EB1A5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2"/>
          <a:stretch/>
        </p:blipFill>
        <p:spPr>
          <a:xfrm>
            <a:off x="255767" y="148161"/>
            <a:ext cx="2481815" cy="38127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8FD419-1A07-4929-90B0-4CBF9215AA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582" y="4164569"/>
            <a:ext cx="1866787" cy="268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01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C0B30E-BCE5-47A9-A189-5317B361F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29" y="1549743"/>
            <a:ext cx="3172615" cy="48646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E067C5-9FD2-40F6-9214-D7451F360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554" y="3429000"/>
            <a:ext cx="2242196" cy="2985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BC30C5-DEB3-47DC-AA30-9AFE86FEFB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0" t="555"/>
          <a:stretch/>
        </p:blipFill>
        <p:spPr>
          <a:xfrm>
            <a:off x="8868156" y="246029"/>
            <a:ext cx="2965542" cy="44119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8FA973-7108-445F-9768-A40487CCD36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3" r="8695"/>
          <a:stretch/>
        </p:blipFill>
        <p:spPr>
          <a:xfrm>
            <a:off x="6310845" y="298869"/>
            <a:ext cx="2141219" cy="31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40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69CA7E-803F-4F66-825B-B00DDEDB5A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3"/>
          <a:stretch/>
        </p:blipFill>
        <p:spPr>
          <a:xfrm>
            <a:off x="8184444" y="234476"/>
            <a:ext cx="3677348" cy="55099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B05ACE-9CA9-4829-B51E-9FBD085C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080" y="234476"/>
            <a:ext cx="2014463" cy="2961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426826-EDAE-43AE-88DB-E460FAF71D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1" t="-112"/>
          <a:stretch/>
        </p:blipFill>
        <p:spPr>
          <a:xfrm>
            <a:off x="330208" y="234476"/>
            <a:ext cx="3503575" cy="5289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4C36B6-3A38-4729-9AB8-1316B66084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484" y="3429000"/>
            <a:ext cx="2050392" cy="327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53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F0C80A-18EF-4D3A-AD67-279C01D9C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628" y="149741"/>
            <a:ext cx="2172509" cy="32792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E71100-EE01-4CC8-A5B5-6E2D58BE3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837" y="149105"/>
            <a:ext cx="3166444" cy="49632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A21722-198A-4216-87A9-0B59147871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7" t="1113"/>
          <a:stretch/>
        </p:blipFill>
        <p:spPr>
          <a:xfrm>
            <a:off x="3822734" y="3122335"/>
            <a:ext cx="2172510" cy="32835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EEA37A-4A91-4BA5-9290-DEC647828D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20"/>
          <a:stretch/>
        </p:blipFill>
        <p:spPr>
          <a:xfrm>
            <a:off x="400057" y="1652954"/>
            <a:ext cx="3136294" cy="475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10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9AEE6D-E8EE-4F1F-B1E0-0D41DC4D41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8"/>
          <a:stretch/>
        </p:blipFill>
        <p:spPr>
          <a:xfrm>
            <a:off x="527245" y="355989"/>
            <a:ext cx="2718875" cy="41890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159D66-7579-4904-BE15-4BE5A636AD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3"/>
          <a:stretch/>
        </p:blipFill>
        <p:spPr>
          <a:xfrm>
            <a:off x="3466887" y="3087923"/>
            <a:ext cx="2369801" cy="3718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BA4F3B-442B-43D2-AA4B-6651F99609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9" t="517" r="1"/>
          <a:stretch/>
        </p:blipFill>
        <p:spPr>
          <a:xfrm>
            <a:off x="6027616" y="355989"/>
            <a:ext cx="2903099" cy="44939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2C9139-2BB5-4B1B-B1CB-423D6463A5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090" y="2890243"/>
            <a:ext cx="2680882" cy="391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94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C52077-36FB-46E4-93FD-4ACE9B63DA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9"/>
          <a:stretch/>
        </p:blipFill>
        <p:spPr>
          <a:xfrm>
            <a:off x="9783275" y="2256817"/>
            <a:ext cx="1559660" cy="23443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3CDC6F-19C1-4E30-B888-73ADF42438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8"/>
          <a:stretch/>
        </p:blipFill>
        <p:spPr>
          <a:xfrm>
            <a:off x="4560434" y="340468"/>
            <a:ext cx="4122385" cy="61770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712750-15BF-4F69-8851-F0F3A09228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8" y="1463040"/>
            <a:ext cx="2985670" cy="42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42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3486AE-0846-4802-922D-1BCD5B02B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442" y="2154931"/>
            <a:ext cx="2581260" cy="37428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4548A-D90D-4A65-81F8-837FBF55D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513727"/>
            <a:ext cx="3840480" cy="583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07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BF1F21-1FF4-4177-8FB3-C413AE66CE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>
          <a:xfrm>
            <a:off x="8658671" y="679155"/>
            <a:ext cx="2797895" cy="42401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FD1FDE-A51A-4AA3-8337-5F9C46838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609" y="3429000"/>
            <a:ext cx="2002704" cy="30708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2DAFFA-64A7-4A33-A415-F874F040B6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 t="-283" b="-1"/>
          <a:stretch/>
        </p:blipFill>
        <p:spPr>
          <a:xfrm>
            <a:off x="722495" y="1851660"/>
            <a:ext cx="2918084" cy="4648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E673F0-1CCC-4104-BFFB-F1512B122C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015" y="679155"/>
            <a:ext cx="2227236" cy="326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78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354B88-8751-4AEC-8C53-3211396EBF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749" t="-9864" r="122749" b="18281"/>
          <a:stretch/>
        </p:blipFill>
        <p:spPr>
          <a:xfrm>
            <a:off x="825836" y="1252537"/>
            <a:ext cx="2857501" cy="4352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7BA671-5A79-4099-9B1E-C23035746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749" t="-9864" r="122749" b="18281"/>
          <a:stretch/>
        </p:blipFill>
        <p:spPr>
          <a:xfrm>
            <a:off x="-690143" y="-230932"/>
            <a:ext cx="2857501" cy="4352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DA72B2-DD5F-44AB-A1C0-9675550D06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8"/>
          <a:stretch/>
        </p:blipFill>
        <p:spPr>
          <a:xfrm>
            <a:off x="482780" y="534779"/>
            <a:ext cx="3281863" cy="49093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0C6BBC-1565-42E9-85CC-A04B8919E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12" y="534779"/>
            <a:ext cx="3689376" cy="49093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20F82B-6217-4C36-AB26-5E6D0C646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270" y="534779"/>
            <a:ext cx="3222756" cy="490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69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E7261F-0D00-4895-9F47-981B3706C5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3000"/>
          <a:stretch/>
        </p:blipFill>
        <p:spPr>
          <a:xfrm>
            <a:off x="1884948" y="553035"/>
            <a:ext cx="3360819" cy="53436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2955DD-12C1-4571-835D-5F600AA7DD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" t="3000"/>
          <a:stretch/>
        </p:blipFill>
        <p:spPr>
          <a:xfrm>
            <a:off x="7358333" y="1463040"/>
            <a:ext cx="2948719" cy="44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06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18DD02-67EA-4F9E-92C6-9F105B0D4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27" y="1589103"/>
            <a:ext cx="3151244" cy="49742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530768-4B82-42BA-9330-B72F4DA24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352800"/>
            <a:ext cx="152400" cy="152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D5C4C8-FA3F-415D-B2A4-E8E8FC0B7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943" y="391307"/>
            <a:ext cx="3294588" cy="41383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F87ED6-24B7-4E93-95C4-3182B0F08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226" y="391306"/>
            <a:ext cx="2923285" cy="413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24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Caughey</dc:creator>
  <cp:lastModifiedBy>Carolyn Caughey</cp:lastModifiedBy>
  <cp:revision>43</cp:revision>
  <cp:lastPrinted>2019-03-24T10:21:42Z</cp:lastPrinted>
  <dcterms:created xsi:type="dcterms:W3CDTF">2019-03-02T12:20:58Z</dcterms:created>
  <dcterms:modified xsi:type="dcterms:W3CDTF">2019-03-24T10:37:04Z</dcterms:modified>
</cp:coreProperties>
</file>